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1086" r:id="rId2"/>
    <p:sldId id="1065" r:id="rId3"/>
    <p:sldId id="1066" r:id="rId4"/>
    <p:sldId id="1073" r:id="rId5"/>
    <p:sldId id="1083" r:id="rId6"/>
    <p:sldId id="1074" r:id="rId7"/>
    <p:sldId id="1079" r:id="rId8"/>
    <p:sldId id="1075" r:id="rId9"/>
    <p:sldId id="1080" r:id="rId10"/>
    <p:sldId id="1076" r:id="rId11"/>
    <p:sldId id="1082" r:id="rId12"/>
    <p:sldId id="1078" r:id="rId13"/>
    <p:sldId id="1081" r:id="rId14"/>
    <p:sldId id="1077" r:id="rId15"/>
    <p:sldId id="1089" r:id="rId16"/>
    <p:sldId id="1088" r:id="rId17"/>
  </p:sldIdLst>
  <p:sldSz cx="12192000" cy="9144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EEC4"/>
    <a:srgbClr val="5DE4FF"/>
    <a:srgbClr val="FF79CF"/>
    <a:srgbClr val="FFBD47"/>
    <a:srgbClr val="D3A7FF"/>
    <a:srgbClr val="FF8B8B"/>
    <a:srgbClr val="B7FF57"/>
    <a:srgbClr val="17E6CF"/>
    <a:srgbClr val="F62D96"/>
    <a:srgbClr val="6AF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60" autoAdjust="0"/>
    <p:restoredTop sz="96374" autoAdjust="0"/>
  </p:normalViewPr>
  <p:slideViewPr>
    <p:cSldViewPr snapToGrid="0">
      <p:cViewPr varScale="1">
        <p:scale>
          <a:sx n="75" d="100"/>
          <a:sy n="75" d="100"/>
        </p:scale>
        <p:origin x="6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713C69A7-293A-4310-8820-68FAA1D90990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4C4D89C2-A949-4CE8-B154-1C10CC289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8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96484"/>
            <a:ext cx="103632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02717"/>
            <a:ext cx="9144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97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8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86834"/>
            <a:ext cx="262890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86834"/>
            <a:ext cx="7734300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51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68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279653"/>
            <a:ext cx="105156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119286"/>
            <a:ext cx="105156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45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34167"/>
            <a:ext cx="51816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434167"/>
            <a:ext cx="51816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931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86836"/>
            <a:ext cx="105156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241551"/>
            <a:ext cx="5157787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340100"/>
            <a:ext cx="5157787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241551"/>
            <a:ext cx="5183188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340100"/>
            <a:ext cx="5183188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10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2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92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9600"/>
            <a:ext cx="3932237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16569"/>
            <a:ext cx="617220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17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09600"/>
            <a:ext cx="3932237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316569"/>
            <a:ext cx="617220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69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6836"/>
            <a:ext cx="105156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434167"/>
            <a:ext cx="105156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8475136"/>
            <a:ext cx="2743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E4A85-F6B5-4075-BE87-AF28ADC5A771}" type="datetimeFigureOut">
              <a:rPr lang="en-US" smtClean="0"/>
              <a:t>9/30/2025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8475136"/>
            <a:ext cx="41148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8475136"/>
            <a:ext cx="2743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B52BC-1A0E-492E-B59A-E92398FD9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6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4620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078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528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021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8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167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341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61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985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54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167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15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209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83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891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716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229170</TotalTime>
  <Words>0</Words>
  <Application>Microsoft Office PowerPoint</Application>
  <PresentationFormat>Custom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1935</cp:revision>
  <cp:lastPrinted>2023-12-01T17:43:31Z</cp:lastPrinted>
  <dcterms:created xsi:type="dcterms:W3CDTF">2016-08-11T17:56:58Z</dcterms:created>
  <dcterms:modified xsi:type="dcterms:W3CDTF">2025-09-30T18:19:52Z</dcterms:modified>
</cp:coreProperties>
</file>